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8" r:id="rId6"/>
    <p:sldId id="272" r:id="rId7"/>
    <p:sldId id="271" r:id="rId8"/>
    <p:sldId id="270" r:id="rId9"/>
    <p:sldId id="266" r:id="rId10"/>
    <p:sldId id="265" r:id="rId11"/>
    <p:sldId id="267" r:id="rId12"/>
    <p:sldId id="269" r:id="rId13"/>
    <p:sldId id="260" r:id="rId14"/>
    <p:sldId id="259" r:id="rId15"/>
    <p:sldId id="261" r:id="rId16"/>
    <p:sldId id="26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6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6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6383-72BB-4E91-8C32-824F892C1833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94AC6-8104-4DF9-BB66-19335E3E9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ved=0ahUKEwjlosSvkMLYAhVFw4MKHRaZAGsQjRwIBw&amp;url=https%3A%2F%2Flessonsbeforetheblessing.com%2F2017%2F08%2F16%2Fthis-page-is-currently-being-updated%2F&amp;psig=AOvVaw3y3-PFHyEkO6suGpYvheQN&amp;ust=151528649139295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y&#10;Gabriela Taylor&#10;B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8789"/>
            <a:ext cx="7391400" cy="60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943600"/>
            <a:ext cx="2438400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609600"/>
            <a:ext cx="6858000" cy="10668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anose="02040602050305030304" pitchFamily="18" charset="0"/>
              </a:rPr>
              <a:t>Using Vision Boards to Transform YOUR Life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tting Goals&#10;Be as SPECIFIC as you&#10;can about the future of&#10;your busines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" y="16379"/>
            <a:ext cx="9107562" cy="68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20639"/>
            <a:ext cx="3581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as SPECIFIC as you can about the future you would like to see for yourself!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9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elieving&#10;Believe that you can&#10;reach the goal you set&#10;up for yourself no&#10;matter how big it i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aking action&#10;Don’t just make a vision board&#10;and hang it somewhere, take&#10;action.&#10;SEE IT&#10;BELIEVE IT&#10;ACHIEVE I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4" y="0"/>
            <a:ext cx="9151834" cy="68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s: choose pictures that represent your&#10;goals and dream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eating a&#10;Vision Board&#10;THE TOOL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" y="20652"/>
            <a:ext cx="9011817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ext: add some motivational word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741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867400"/>
            <a:ext cx="75438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Take a look at your GOAL, PLAN, DO, REVIEW/REVISE worksheet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8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es! YOU are the most important part&#10;of a vision boar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ansform Your&#10;Business&#10;THE PROCES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8" y="0"/>
            <a:ext cx="9242277" cy="69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2438400"/>
            <a:ext cx="5105400" cy="2667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Transform Your Life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5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nefits?&#10;A vision board is&#10;simply about&#10;what you want&#10;now and in your&#10;futu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"/>
            <a:ext cx="9144000" cy="68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A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lang="en-US" dirty="0" smtClean="0">
                <a:sym typeface="Wingdings"/>
              </a:rPr>
              <a:t>Helps with visualizing and thinking about the goals for your life</a:t>
            </a:r>
          </a:p>
          <a:p>
            <a:r>
              <a:rPr lang="en-US" dirty="0" smtClean="0">
                <a:sym typeface="Wingdings"/>
              </a:rPr>
              <a:t>----------------------------------------------------------------------------------------------------------------------</a:t>
            </a:r>
          </a:p>
          <a:p>
            <a:pPr marL="285750" indent="-285750">
              <a:buFont typeface="Wingdings"/>
              <a:buChar char="q"/>
            </a:pPr>
            <a:r>
              <a:rPr lang="en-US" dirty="0" smtClean="0">
                <a:sym typeface="Wingdings"/>
              </a:rPr>
              <a:t>Motivates you to work harder</a:t>
            </a:r>
          </a:p>
          <a:p>
            <a:r>
              <a:rPr lang="en-US" dirty="0" smtClean="0">
                <a:sym typeface="Wingdings"/>
              </a:rPr>
              <a:t>----------------------------------------------------------------------------------------------------------------------</a:t>
            </a:r>
          </a:p>
          <a:p>
            <a:pPr marL="285750" indent="-285750">
              <a:buFont typeface="Wingdings"/>
              <a:buChar char="q"/>
            </a:pPr>
            <a:r>
              <a:rPr lang="en-US" dirty="0" smtClean="0">
                <a:sym typeface="Wingdings"/>
              </a:rPr>
              <a:t>Encourages you to think outside the box and it assists you in opening up to new possibilities</a:t>
            </a:r>
          </a:p>
          <a:p>
            <a:r>
              <a:rPr lang="en-US" dirty="0" smtClean="0">
                <a:sym typeface="Wingdings"/>
              </a:rPr>
              <a:t>----------------------------------------------------------------------------------------------------------------------</a:t>
            </a:r>
          </a:p>
          <a:p>
            <a:pPr marL="285750" indent="-285750">
              <a:buFont typeface="Wingdings"/>
              <a:buChar char="q"/>
            </a:pPr>
            <a:r>
              <a:rPr lang="en-US" dirty="0" smtClean="0">
                <a:sym typeface="Wingdings"/>
              </a:rPr>
              <a:t>Serves as a reminder about what you will achieve when you get there</a:t>
            </a:r>
          </a:p>
          <a:p>
            <a:r>
              <a:rPr lang="en-US" dirty="0" smtClean="0">
                <a:sym typeface="Wingdings"/>
              </a:rPr>
              <a:t>----------------------------------------------------------------------------------------------------------------------</a:t>
            </a:r>
          </a:p>
          <a:p>
            <a:pPr marL="285750" indent="-285750">
              <a:buFont typeface="Wingdings"/>
              <a:buChar char="q"/>
            </a:pPr>
            <a:r>
              <a:rPr lang="en-US" dirty="0" smtClean="0">
                <a:sym typeface="Wingdings"/>
              </a:rPr>
              <a:t>Keeps you focused on your goals</a:t>
            </a:r>
          </a:p>
          <a:p>
            <a:r>
              <a:rPr lang="en-US" dirty="0" smtClean="0">
                <a:sym typeface="Wingdings"/>
              </a:rPr>
              <a:t>----------------------------------------------------------------------------------------------------------------------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ym typeface="Wingdings"/>
              </a:rPr>
              <a:t>Helps to remind you of the things that are most important to you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495800"/>
            <a:ext cx="6858000" cy="1143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anose="02040602050305030304" pitchFamily="18" charset="0"/>
              </a:rPr>
              <a:t>A Vision Board:</a:t>
            </a:r>
            <a:endParaRPr lang="en-US" sz="5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ategic Planning&#10;MISSION, VISION AND GOAL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rategizing&#10;Create a roadmap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7" t="21940" r="35052" b="6622"/>
          <a:stretch/>
        </p:blipFill>
        <p:spPr bwMode="auto">
          <a:xfrm>
            <a:off x="152400" y="1447800"/>
            <a:ext cx="4724400" cy="51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rsonal mission state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3855"/>
            <a:ext cx="2514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5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rategizing&#10;Create a roadmap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449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aying Accountable&#10;Agree with someone to&#10;hold you accountable&#10;FIND OUT MO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" y="0"/>
            <a:ext cx="9144712" cy="68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2514600"/>
            <a:ext cx="3657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failure is part of the process. Think about potential potholes or detours that may get in your way. </a:t>
            </a:r>
          </a:p>
          <a:p>
            <a:endParaRPr lang="en-US" dirty="0"/>
          </a:p>
          <a:p>
            <a:r>
              <a:rPr lang="en-US" dirty="0" smtClean="0"/>
              <a:t>How will you address these if they come up?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4876800"/>
            <a:ext cx="3733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ush Script MT" panose="03060802040406070304" pitchFamily="66" charset="0"/>
              </a:rPr>
              <a:t>Success is not final, failure is not fatal: it is the courage to continue that counts.</a:t>
            </a:r>
          </a:p>
          <a:p>
            <a:r>
              <a:rPr lang="en-US" dirty="0">
                <a:latin typeface="Brush Script MT" panose="03060802040406070304" pitchFamily="66" charset="0"/>
              </a:rPr>
              <a:t>	</a:t>
            </a:r>
            <a:endParaRPr lang="en-US" dirty="0"/>
          </a:p>
          <a:p>
            <a:r>
              <a:rPr lang="en-US" dirty="0" smtClean="0"/>
              <a:t>	                    -</a:t>
            </a:r>
            <a:r>
              <a:rPr lang="en-US" sz="1600" b="1" dirty="0" smtClean="0"/>
              <a:t>Winston Churchill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01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sualizing&#10;Visualize how you’d like&#10;to FEEL when you reach&#10;your goal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223</TotalTime>
  <Words>165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Placer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Sweeney</dc:creator>
  <cp:lastModifiedBy>Jamie Pellow</cp:lastModifiedBy>
  <cp:revision>12</cp:revision>
  <dcterms:created xsi:type="dcterms:W3CDTF">2017-05-03T20:04:39Z</dcterms:created>
  <dcterms:modified xsi:type="dcterms:W3CDTF">2018-01-06T01:03:22Z</dcterms:modified>
</cp:coreProperties>
</file>